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6400800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8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4220" t="5452" r="5207" b="5486"/>
          <a:stretch/>
        </p:blipFill>
        <p:spPr>
          <a:xfrm>
            <a:off x="1727684" y="153616"/>
            <a:ext cx="5688632" cy="655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Сонник Прялка приснилась, к чему снится Прялка во сне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384376" cy="4536504"/>
          </a:xfrm>
          <a:prstGeom prst="rect">
            <a:avLst/>
          </a:prstGeom>
          <a:noFill/>
        </p:spPr>
      </p:pic>
      <p:pic>
        <p:nvPicPr>
          <p:cNvPr id="4100" name="Picture 4" descr="http://im2-tub-ru.yandex.net/i?id=372a3c47e1d887a2ec91e643d2541050-11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3312368" cy="2304256"/>
          </a:xfrm>
          <a:prstGeom prst="rect">
            <a:avLst/>
          </a:prstGeom>
          <a:noFill/>
        </p:spPr>
      </p:pic>
      <p:pic>
        <p:nvPicPr>
          <p:cNvPr id="4102" name="Picture 6" descr="http://im1-tub-ru.yandex.net/i?id=fcb5c1d2b1b2beabd49c627372c2d9e8-113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786058"/>
            <a:ext cx="352839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0.12072 L 0.17726 -0.04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ретено - веретено,рукоделие,пряжа,прялка,шерсть,орех,акация,бук"/>
          <p:cNvPicPr>
            <a:picLocks noChangeAspect="1" noChangeArrowheads="1"/>
          </p:cNvPicPr>
          <p:nvPr/>
        </p:nvPicPr>
        <p:blipFill>
          <a:blip r:embed="rId2" cstate="print"/>
          <a:srcRect r="4601"/>
          <a:stretch>
            <a:fillRect/>
          </a:stretch>
        </p:blipFill>
        <p:spPr bwMode="auto">
          <a:xfrm>
            <a:off x="4716016" y="3212976"/>
            <a:ext cx="3816424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nitting Yarn &amp; Blended Yarn Supplier &amp; Exporter from Tirupp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31236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im2-tub-ru.yandex.net/i?id=5a4b415aa8f34402e900a268334555f6-9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2736304" cy="214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доска стиральная ассорт. скидка ЛАДОГА ХОЗТОВАРЫ МАГАЗИН Великий Новгоро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861048"/>
            <a:ext cx="2232248" cy="27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0.06059 L -0.24809 -0.212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rraon.clan.su/_fr/11/7294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95232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Русские пря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237626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Веретено - веретено,рукоделие,пряжа,прялка,шерсть,орех,акация,бук"/>
          <p:cNvPicPr>
            <a:picLocks noChangeAspect="1" noChangeArrowheads="1"/>
          </p:cNvPicPr>
          <p:nvPr/>
        </p:nvPicPr>
        <p:blipFill>
          <a:blip r:embed="rId4" cstate="print"/>
          <a:srcRect r="4601"/>
          <a:stretch>
            <a:fillRect/>
          </a:stretch>
        </p:blipFill>
        <p:spPr bwMode="auto">
          <a:xfrm>
            <a:off x="3347864" y="1700808"/>
            <a:ext cx="2304256" cy="193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im3-tub-ru.yandex.net/i?id=ef205197c49670c3c40264870ded1a46-11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2088232" cy="193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Запорожцев зовут на Хортицу отмечать день рождения утюга Запорожские новости Запорожское врем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59228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5"/>
            <a:ext cx="58388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териалы за Сентябрь 2006 года &quot; Страница 9 &quot; Бяки.н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2016224" cy="17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к определить качество шерсти"/>
          <p:cNvPicPr>
            <a:picLocks noChangeAspect="1" noChangeArrowheads="1"/>
          </p:cNvPicPr>
          <p:nvPr/>
        </p:nvPicPr>
        <p:blipFill>
          <a:blip r:embed="rId3" cstate="print"/>
          <a:srcRect t="20012"/>
          <a:stretch>
            <a:fillRect/>
          </a:stretch>
        </p:blipFill>
        <p:spPr bwMode="auto">
          <a:xfrm>
            <a:off x="179512" y="908720"/>
            <a:ext cx="223224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terraon.clan.su/_fr/11/7294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0042"/>
            <a:ext cx="2198728" cy="275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Фирма - поставщик Елена - Женская одежда Москва"/>
          <p:cNvPicPr>
            <a:picLocks noChangeAspect="1" noChangeArrowheads="1"/>
          </p:cNvPicPr>
          <p:nvPr/>
        </p:nvPicPr>
        <p:blipFill>
          <a:blip r:embed="rId5" cstate="print"/>
          <a:srcRect r="23750" b="8851"/>
          <a:stretch>
            <a:fillRect/>
          </a:stretch>
        </p:blipFill>
        <p:spPr bwMode="auto">
          <a:xfrm>
            <a:off x="2771800" y="2276872"/>
            <a:ext cx="223224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Вязание носки спицами 33 размер - Master cla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32656"/>
            <a:ext cx="191091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15 0.13298 L -0.29323 0.5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3 0.105 L 0.15364 0.45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99 0.21577 L -0.40972 0.435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-0.15727 L 0.2323 0.241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74 0.16767 L 0.24983 0.492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Ps</cp:lastModifiedBy>
  <cp:revision>11</cp:revision>
  <dcterms:created xsi:type="dcterms:W3CDTF">2015-01-20T15:04:17Z</dcterms:created>
  <dcterms:modified xsi:type="dcterms:W3CDTF">2015-01-21T09:07:13Z</dcterms:modified>
</cp:coreProperties>
</file>