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62" r:id="rId2"/>
    <p:sldId id="263" r:id="rId3"/>
    <p:sldId id="257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669" autoAdjust="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10.wdp"/><Relationship Id="rId2" Type="http://schemas.openxmlformats.org/officeDocument/2006/relationships/image" Target="../media/image10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2.png"/><Relationship Id="rId15" Type="http://schemas.microsoft.com/office/2007/relationships/hdphoto" Target="../media/hdphoto9.wdp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857232"/>
            <a:ext cx="800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Мультимедийное дидактическое пособие</a:t>
            </a:r>
            <a:endParaRPr lang="ru-RU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0" y="1571612"/>
            <a:ext cx="8143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Новые приключения 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Вовки.</a:t>
            </a:r>
            <a:endParaRPr lang="ru-RU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500063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Выполнила: Корнеева М. П.</a:t>
            </a:r>
            <a:endParaRPr lang="ru-RU" dirty="0"/>
          </a:p>
        </p:txBody>
      </p:sp>
      <p:pic>
        <p:nvPicPr>
          <p:cNvPr id="5" name="Детские песни - В Гостях У Сказки  (audiopoisk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61051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51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я\Desktop\www_PicsDesktop_com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775" y="1"/>
            <a:ext cx="9347775" cy="7011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я\Desktop\l8a62vHpgf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326" b="100000" l="3077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6952"/>
            <a:ext cx="1651000" cy="273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я\Desktop\b527a45cbb3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678" b="89933" l="9375" r="8817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33" y="3288230"/>
            <a:ext cx="4267200" cy="2838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ля\Desktop\ovechk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100000" l="2250" r="897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73329"/>
            <a:ext cx="2592288" cy="22682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Оля\Desktop\ovechk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100000" l="2250" r="897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46" y="3573329"/>
            <a:ext cx="2592288" cy="22682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487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Оля\Desktop\4668-13671466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04775"/>
            <a:ext cx="9753600" cy="7067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Оля\Desktop\l8a62vHpgf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7674" l="3077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1" y="2780928"/>
            <a:ext cx="2173477" cy="3594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Оля\Desktop\Zebra-Rhinoceros--56317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1375" r="100000"/>
                    </a14:imgEffect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0288" y="2492896"/>
            <a:ext cx="6714750" cy="5036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172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Оля\Desktop\Ora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5145"/>
            <a:ext cx="1031707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ля\Desktop\l8a62vHpgf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8140" l="3077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47" y="3688837"/>
            <a:ext cx="1776395" cy="29378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ля\Desktop\945693d9f8765d28415dbc0dd16d118d4e25251385554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664" b="92699" l="4800" r="9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99" y="3945090"/>
            <a:ext cx="1941445" cy="1755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Оля\Desktop\50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38605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76672" y="4088850"/>
            <a:ext cx="4996773" cy="2684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Оля\Desktop\0_9b054_d886c76c_orig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834"/>
          <a:stretch/>
        </p:blipFill>
        <p:spPr bwMode="auto">
          <a:xfrm>
            <a:off x="-252536" y="56805"/>
            <a:ext cx="1988316" cy="3642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Оля\Desktop\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0000" b="95375" l="9952" r="9775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9" y="-628211"/>
            <a:ext cx="3697000" cy="4747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Оля\Desktop\kolobok00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24254" b="84328" l="4286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1209465"/>
            <a:ext cx="4000500" cy="510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Users\Оля\Desktop\133479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27435" b="92043" l="47563" r="9630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9" y="-321188"/>
            <a:ext cx="5667375" cy="8020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Оля\Desktop\00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10000" b="90000" l="1000" r="99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44656"/>
            <a:ext cx="3280353" cy="3280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274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6"/>
            <a:ext cx="10317824" cy="686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Оля\Desktop\l8a62vHpgf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7209" l="6154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2"/>
            <a:ext cx="1651000" cy="273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737" b="99158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0928"/>
            <a:ext cx="2781536" cy="37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:\Users\Оля\Desktop\4416648-e93d015d09aa1e2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06799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Оля\Desktop\4416648-e93d015d09aa1e2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93789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Оля\Desktop\4416648-e93d015d09aa1e2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2776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Оля\Desktop\4416648-e93d015d09aa1e2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80" y="1282849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712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7" y="-387424"/>
            <a:ext cx="9684568" cy="726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9549" b="89850" l="9563" r="7049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75" y="2200148"/>
            <a:ext cx="3089835" cy="224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Оля\Desktop\l8a62vHpgfM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7674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06559"/>
            <a:ext cx="1950079" cy="3225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60" y="939052"/>
            <a:ext cx="3528392" cy="306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C:\Users\Оля\Desktop\iCACILVH7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667" b="100000" l="133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52" y="548680"/>
            <a:ext cx="1644774" cy="164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6667" b="100000" l="1000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1088"/>
            <a:ext cx="2221362" cy="22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216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163</TotalTime>
  <Words>15</Words>
  <Application>Microsoft Office PowerPoint</Application>
  <PresentationFormat>Экран (4:3)</PresentationFormat>
  <Paragraphs>3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Городская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SERH</cp:lastModifiedBy>
  <cp:revision>19</cp:revision>
  <dcterms:created xsi:type="dcterms:W3CDTF">2014-10-22T17:05:29Z</dcterms:created>
  <dcterms:modified xsi:type="dcterms:W3CDTF">2016-12-08T19:09:18Z</dcterms:modified>
</cp:coreProperties>
</file>