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8B47-A8D8-41B9-881E-075BAEDAD1F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8ABC4-528F-481B-97CE-B9758F6F3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08720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«Деятельность педагога по развитию речевого творчества дошкольников» </a:t>
            </a:r>
            <a:endParaRPr lang="ru-RU" sz="36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4293096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Выполнила 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Соболева Юлия Николаевна воспитатель 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ГБОУ СОШ № 1 п.г.т. Суходол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м.р. Сергиевский </a:t>
            </a:r>
            <a:endParaRPr lang="ru-RU" sz="2000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9512" y="1052736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eorgia" pitchFamily="18" charset="0"/>
              </a:rPr>
              <a:t>Проблема развития речевого творчества в системе образования подрастающего поколения в настоящее время становится все более актуальной. Общество постоянно испытывает потребность в творческих личностях, способных активно действовать, нестандартно мыслить, находить оригинальные решения любых жизненных проблем. Первоосновы такой личности необходимо заложить уже в дошкольном возрасте. 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656" y="18864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Актуальность</a:t>
            </a:r>
            <a:endParaRPr lang="ru-RU" sz="360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7" name="Рисунок 16" descr="актуа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429000"/>
            <a:ext cx="5184576" cy="3292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Механизмы реализации выдвинутых идей</a:t>
            </a:r>
            <a:endParaRPr lang="ru-RU" sz="36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eorgia" pitchFamily="18" charset="0"/>
              </a:rPr>
              <a:t> В игровой деятельности используются дидактические речевые игры, игры-фантазирования, сюжетно-ролевые игры, театрализованные игры, настольно-печатные игры. В коммуникативной деятельности используются такие методы как  разучивание пословиц и поговорок, заучивание стихов,  беседы, составление творческих рассказов, пересказы. В таком виде детской деятельности как восприятие художественной литературы и фольклора используются методы: чтение и рассказывание  сказок, рассказов, стихов. В музыкальной деятельности педагоги знакомят детей с народными песнями и музыкальными играми.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4" name="Рисунок 3" descr="раз реч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8DC"/>
              </a:clrFrom>
              <a:clrTo>
                <a:srgbClr val="FFF8D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8104" y="4100314"/>
            <a:ext cx="2757686" cy="27576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Полученный  или прогнозированный результат</a:t>
            </a:r>
            <a:endParaRPr lang="ru-RU" sz="36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268760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eorgia" pitchFamily="18" charset="0"/>
              </a:rPr>
              <a:t>Ребёнок достаточно хорошо владеет устной речью, может выражать свои мысли и желания, может использовать речь для построения речевого высказывания в ситуации общения. У ребенка складываются предпосылки грамотности. 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 Обладает начальными знаниями о себе, о природном и социальном мире, в котором он живёт; знаком с произведениями детской литературы. Ребёнок обладает развитым воображением, которое реализуется в разных видах деятельности, и прежде всего в игре. </a:t>
            </a:r>
            <a:endParaRPr lang="ru-RU" dirty="0"/>
          </a:p>
        </p:txBody>
      </p:sp>
      <p:pic>
        <p:nvPicPr>
          <p:cNvPr id="4" name="Рисунок 3" descr="4760612_fesukova_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338222"/>
            <a:ext cx="3923928" cy="25197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Georgia" pitchFamily="18" charset="0"/>
              </a:rPr>
              <a:t>Перспективы решения проблемы</a:t>
            </a:r>
            <a:endParaRPr lang="ru-RU" sz="36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340768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 кадровые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 материально – технические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 научно – методические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 нормативно – правовые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 информационные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Georgia" pitchFamily="18" charset="0"/>
              </a:rPr>
              <a:t> организационные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4340" y="2420888"/>
            <a:ext cx="4532715" cy="42634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8072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Рисунок 2" descr="img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21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281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Актуальность</dc:title>
  <dc:creator>дом</dc:creator>
  <cp:lastModifiedBy>PC</cp:lastModifiedBy>
  <cp:revision>26</cp:revision>
  <dcterms:created xsi:type="dcterms:W3CDTF">2015-11-23T17:32:04Z</dcterms:created>
  <dcterms:modified xsi:type="dcterms:W3CDTF">2017-01-14T07:49:45Z</dcterms:modified>
</cp:coreProperties>
</file>