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57" r:id="rId3"/>
    <p:sldId id="258" r:id="rId4"/>
    <p:sldId id="263" r:id="rId5"/>
    <p:sldId id="259" r:id="rId6"/>
    <p:sldId id="260" r:id="rId7"/>
    <p:sldId id="262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3318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C3485-DFD3-4C06-A284-2A7D5FC83BBE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259186-35B2-4572-A513-292F586225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33829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81E8-3340-4B98-82E4-2AE6FB133F6C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8439C-6FA4-40C5-AD76-443CB0C43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81E8-3340-4B98-82E4-2AE6FB133F6C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8439C-6FA4-40C5-AD76-443CB0C43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81E8-3340-4B98-82E4-2AE6FB133F6C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8439C-6FA4-40C5-AD76-443CB0C43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81E8-3340-4B98-82E4-2AE6FB133F6C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8439C-6FA4-40C5-AD76-443CB0C43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81E8-3340-4B98-82E4-2AE6FB133F6C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8439C-6FA4-40C5-AD76-443CB0C43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81E8-3340-4B98-82E4-2AE6FB133F6C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8439C-6FA4-40C5-AD76-443CB0C43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81E8-3340-4B98-82E4-2AE6FB133F6C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8439C-6FA4-40C5-AD76-443CB0C43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81E8-3340-4B98-82E4-2AE6FB133F6C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8439C-6FA4-40C5-AD76-443CB0C43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81E8-3340-4B98-82E4-2AE6FB133F6C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8439C-6FA4-40C5-AD76-443CB0C43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81E8-3340-4B98-82E4-2AE6FB133F6C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8439C-6FA4-40C5-AD76-443CB0C43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F81E8-3340-4B98-82E4-2AE6FB133F6C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8439C-6FA4-40C5-AD76-443CB0C43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F81E8-3340-4B98-82E4-2AE6FB133F6C}" type="datetimeFigureOut">
              <a:rPr lang="ru-RU" smtClean="0"/>
              <a:pPr/>
              <a:t>14.01.2017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8439C-6FA4-40C5-AD76-443CB0C430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864095"/>
          </a:xfrm>
        </p:spPr>
        <p:txBody>
          <a:bodyPr>
            <a:normAutofit fontScale="90000"/>
          </a:bodyPr>
          <a:lstStyle/>
          <a:p>
            <a:r>
              <a:rPr lang="ru-RU" sz="1800" dirty="0" err="1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мультимедийное</a:t>
            </a: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дидактическое пособие</a:t>
            </a:r>
            <a:b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для детей</a:t>
            </a:r>
            <a:b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1800" dirty="0" smtClean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 старшей группы</a:t>
            </a:r>
            <a:endParaRPr lang="ru-RU" sz="1800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56792"/>
            <a:ext cx="6400800" cy="2160240"/>
          </a:xfrm>
        </p:spPr>
        <p:txBody>
          <a:bodyPr>
            <a:prstTxWarp prst="textWave4">
              <a:avLst/>
            </a:prstTxWarp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РЕЧЕВИЧОК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4437112"/>
            <a:ext cx="360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Выполнила Соболева Юлия    Николаевна</a:t>
            </a:r>
          </a:p>
          <a:p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ГБОУ СОШ № 1 структурное подразделение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д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/сад «Золотой ключик» воспитатель п.г.т. Суходол м.р. Сергиевский</a:t>
            </a:r>
            <a:endParaRPr lang="ru-RU" sz="1600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0EFEB"/>
              </a:clrFrom>
              <a:clrTo>
                <a:srgbClr val="F0EFEB">
                  <a:alpha val="0"/>
                </a:srgbClr>
              </a:clrTo>
            </a:clrChange>
          </a:blip>
          <a:srcRect l="3280"/>
          <a:stretch>
            <a:fillRect/>
          </a:stretch>
        </p:blipFill>
        <p:spPr bwMode="auto">
          <a:xfrm>
            <a:off x="428596" y="214290"/>
            <a:ext cx="4213223" cy="386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3EF"/>
              </a:clrFrom>
              <a:clrTo>
                <a:srgbClr val="F4F3EF">
                  <a:alpha val="0"/>
                </a:srgbClr>
              </a:clrTo>
            </a:clrChange>
          </a:blip>
          <a:srcRect r="4180"/>
          <a:stretch>
            <a:fillRect/>
          </a:stretch>
        </p:blipFill>
        <p:spPr bwMode="auto">
          <a:xfrm>
            <a:off x="4786314" y="2786058"/>
            <a:ext cx="4020342" cy="3778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www.upakovano.ru/pictures/news_imgs/News_S/pictures12/borodino-30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07133"/>
            <a:ext cx="4847576" cy="3393305"/>
          </a:xfrm>
          <a:prstGeom prst="rect">
            <a:avLst/>
          </a:prstGeom>
          <a:noFill/>
        </p:spPr>
      </p:pic>
      <p:pic>
        <p:nvPicPr>
          <p:cNvPr id="3" name="Picture 4" descr="http://fs01.enter.ru/1/1/500/6c/13051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7290" y="3929066"/>
            <a:ext cx="1643074" cy="1643074"/>
          </a:xfrm>
          <a:prstGeom prst="rect">
            <a:avLst/>
          </a:prstGeom>
          <a:noFill/>
        </p:spPr>
      </p:pic>
      <p:pic>
        <p:nvPicPr>
          <p:cNvPr id="4" name="Picture 6" descr="http://nikaplastik.ru/assets/images/catalog/kux/confetnicy/85163feed0a382dd5ef5e7b593d73bf7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1643050"/>
            <a:ext cx="3794103" cy="4241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enox.ru/wp-content/uploads/2013/06/kartinka1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357166"/>
            <a:ext cx="4378270" cy="3228975"/>
          </a:xfrm>
          <a:prstGeom prst="rect">
            <a:avLst/>
          </a:prstGeom>
          <a:noFill/>
        </p:spPr>
      </p:pic>
      <p:pic>
        <p:nvPicPr>
          <p:cNvPr id="1030" name="Picture 6" descr="http://www.volga-plastic.ru/f/cat2/201310/5260ed02ca894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1893082"/>
            <a:ext cx="4214802" cy="3512335"/>
          </a:xfrm>
          <a:prstGeom prst="rect">
            <a:avLst/>
          </a:prstGeom>
          <a:noFill/>
        </p:spPr>
      </p:pic>
      <p:pic>
        <p:nvPicPr>
          <p:cNvPr id="1032" name="Picture 8" descr="http://www.med2.ru/timg/160/1232389200x20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ACB0B1"/>
              </a:clrFrom>
              <a:clrTo>
                <a:srgbClr val="ACB0B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4429132"/>
            <a:ext cx="2286016" cy="1723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allo-spb.com/images/shop_items/3338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0"/>
            <a:ext cx="4270006" cy="2928958"/>
          </a:xfrm>
          <a:prstGeom prst="rect">
            <a:avLst/>
          </a:prstGeom>
          <a:noFill/>
        </p:spPr>
      </p:pic>
      <p:pic>
        <p:nvPicPr>
          <p:cNvPr id="3" name="Picture 4" descr="http://mosfoodnews.ru/data/lite/?lite_module=resizers%2FmodResizeSimpleReceptImage&amp;image=files%2Frecipes%2F______-__________-12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3643314"/>
            <a:ext cx="4057621" cy="2898301"/>
          </a:xfrm>
          <a:prstGeom prst="rect">
            <a:avLst/>
          </a:prstGeom>
          <a:noFill/>
        </p:spPr>
      </p:pic>
      <p:pic>
        <p:nvPicPr>
          <p:cNvPr id="4" name="Picture 10" descr="http://fermermag.ru/image/cache/data/kompot-klubnichnyj-500x50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0" y="214290"/>
            <a:ext cx="3190864" cy="3190864"/>
          </a:xfrm>
          <a:prstGeom prst="rect">
            <a:avLst/>
          </a:prstGeom>
          <a:noFill/>
        </p:spPr>
      </p:pic>
      <p:pic>
        <p:nvPicPr>
          <p:cNvPr id="29698" name="Picture 2" descr="http://www.zanfiz.ru/wp-content/uploads/2014/07/%D0%BA%D0%BB%D1%83%D0%B1%D0%BD%D0%B8%D0%BA-%D0%B4%D0%B6%D0%B5%D0%BC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0926" y="3429000"/>
            <a:ext cx="4406810" cy="2930529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7" name="Object 1"/>
          <p:cNvGraphicFramePr>
            <a:graphicFrameLocks noChangeAspect="1"/>
          </p:cNvGraphicFramePr>
          <p:nvPr/>
        </p:nvGraphicFramePr>
        <p:xfrm>
          <a:off x="0" y="0"/>
          <a:ext cx="885825" cy="666750"/>
        </p:xfrm>
        <a:graphic>
          <a:graphicData uri="http://schemas.openxmlformats.org/presentationml/2006/ole">
            <p:oleObj spid="_x0000_s4097" name="Слайд" r:id="rId7" imgW="4570530" imgH="3427618" progId="PowerPoint.Slide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xn--80ajojidhe8a7b8b.xn--p1ai/upload/iblock/dad/dad60a17d5c7d8df1c593c48a8e3f74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2"/>
            <a:ext cx="4791712" cy="2928934"/>
          </a:xfrm>
          <a:prstGeom prst="rect">
            <a:avLst/>
          </a:prstGeom>
          <a:noFill/>
        </p:spPr>
      </p:pic>
      <p:pic>
        <p:nvPicPr>
          <p:cNvPr id="1028" name="Picture 4" descr="https://japovarenok.ru/wp-content/uploads/2015/02/Morkovnye-oladi-566x3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000504"/>
            <a:ext cx="4674248" cy="2725268"/>
          </a:xfrm>
          <a:prstGeom prst="rect">
            <a:avLst/>
          </a:prstGeom>
          <a:noFill/>
        </p:spPr>
      </p:pic>
      <p:pic>
        <p:nvPicPr>
          <p:cNvPr id="1030" name="Picture 6" descr="http://grudnichky.ru/wp-content/uploads/2016/07/morkovnoe-pyure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3929066"/>
            <a:ext cx="3735950" cy="2803904"/>
          </a:xfrm>
          <a:prstGeom prst="rect">
            <a:avLst/>
          </a:prstGeom>
          <a:noFill/>
        </p:spPr>
      </p:pic>
      <p:pic>
        <p:nvPicPr>
          <p:cNvPr id="1032" name="Picture 8" descr="http://napitook.ru/wp-content/uploads/2015/07/%D0%BC%D0%BE%D1%80%D0%BA%D0%BE%D0%B2%D0%BD%D1%8B%D0%B9-%D1%81%D0%BE%D0%B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142852"/>
            <a:ext cx="3357554" cy="35953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785794"/>
            <a:ext cx="64087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>
                <a:gd name="adj1" fmla="val 20000"/>
                <a:gd name="adj2" fmla="val 0"/>
              </a:avLst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МОЛОДЦЫ</a:t>
            </a:r>
            <a:endParaRPr lang="ru-RU" sz="5400" b="1" cap="none" spc="0" dirty="0">
              <a:ln w="1143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1746" name="Picture 2" descr="http://img-fotki.yandex.ru/get/6743/94561085.e3/0_f71e5_5d1ae89a_orig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000192"/>
            <a:ext cx="4857808" cy="48578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ожка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888" y="3429000"/>
            <a:ext cx="2160240" cy="2880320"/>
          </a:xfrm>
          <a:prstGeom prst="rect">
            <a:avLst/>
          </a:prstGeom>
        </p:spPr>
      </p:pic>
      <p:pic>
        <p:nvPicPr>
          <p:cNvPr id="5" name="Рисунок 4" descr="картошк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04664"/>
            <a:ext cx="1647825" cy="1809750"/>
          </a:xfrm>
          <a:prstGeom prst="rect">
            <a:avLst/>
          </a:prstGeom>
        </p:spPr>
      </p:pic>
      <p:pic>
        <p:nvPicPr>
          <p:cNvPr id="6" name="Рисунок 5" descr="домик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5736" y="404664"/>
            <a:ext cx="2228850" cy="1809750"/>
          </a:xfrm>
          <a:prstGeom prst="rect">
            <a:avLst/>
          </a:prstGeom>
        </p:spPr>
      </p:pic>
      <p:pic>
        <p:nvPicPr>
          <p:cNvPr id="7" name="Рисунок 6" descr="матрешка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404664"/>
            <a:ext cx="2066925" cy="1809750"/>
          </a:xfrm>
          <a:prstGeom prst="rect">
            <a:avLst/>
          </a:prstGeom>
        </p:spPr>
      </p:pic>
      <p:pic>
        <p:nvPicPr>
          <p:cNvPr id="8" name="Рисунок 7" descr="кошка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7FFFF"/>
              </a:clrFrom>
              <a:clrTo>
                <a:srgbClr val="F7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8264" y="404664"/>
            <a:ext cx="1562100" cy="18002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ышка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1920" y="4205073"/>
            <a:ext cx="1944216" cy="2185805"/>
          </a:xfrm>
          <a:prstGeom prst="rect">
            <a:avLst/>
          </a:prstGeom>
        </p:spPr>
      </p:pic>
      <p:pic>
        <p:nvPicPr>
          <p:cNvPr id="3" name="Рисунок 2" descr="мишк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332656"/>
            <a:ext cx="1695450" cy="1809750"/>
          </a:xfrm>
          <a:prstGeom prst="rect">
            <a:avLst/>
          </a:prstGeom>
        </p:spPr>
      </p:pic>
      <p:pic>
        <p:nvPicPr>
          <p:cNvPr id="5" name="Рисунок 4" descr="шишка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1800" y="332656"/>
            <a:ext cx="1368152" cy="2016224"/>
          </a:xfrm>
          <a:prstGeom prst="rect">
            <a:avLst/>
          </a:prstGeom>
        </p:spPr>
      </p:pic>
      <p:pic>
        <p:nvPicPr>
          <p:cNvPr id="6" name="Рисунок 5" descr="крышка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91914" y="260649"/>
            <a:ext cx="1728191" cy="1872207"/>
          </a:xfrm>
          <a:prstGeom prst="rect">
            <a:avLst/>
          </a:prstGeom>
        </p:spPr>
      </p:pic>
      <p:pic>
        <p:nvPicPr>
          <p:cNvPr id="7" name="Рисунок 6" descr="стул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0032" y="332656"/>
            <a:ext cx="1238159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анимашка мышь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B4B4B4"/>
              </a:clrFrom>
              <a:clrTo>
                <a:srgbClr val="B4B4B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1720" y="2348880"/>
            <a:ext cx="2016224" cy="2016224"/>
          </a:xfrm>
          <a:prstGeom prst="rect">
            <a:avLst/>
          </a:prstGeom>
        </p:spPr>
      </p:pic>
      <p:pic>
        <p:nvPicPr>
          <p:cNvPr id="7" name="Рисунок 6" descr="ложка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3861048"/>
            <a:ext cx="828092" cy="11041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нор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404664"/>
            <a:ext cx="2688298" cy="2016224"/>
          </a:xfrm>
          <a:prstGeom prst="rect">
            <a:avLst/>
          </a:prstGeom>
        </p:spPr>
      </p:pic>
      <p:pic>
        <p:nvPicPr>
          <p:cNvPr id="3" name="Рисунок 2" descr="грибы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23928" y="419799"/>
            <a:ext cx="1713033" cy="2073098"/>
          </a:xfrm>
          <a:prstGeom prst="rect">
            <a:avLst/>
          </a:prstGeom>
        </p:spPr>
      </p:pic>
      <p:pic>
        <p:nvPicPr>
          <p:cNvPr id="4" name="Рисунок 3" descr="колюч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4832" y="476672"/>
            <a:ext cx="1761543" cy="2016224"/>
          </a:xfrm>
          <a:prstGeom prst="rect">
            <a:avLst/>
          </a:prstGeom>
        </p:spPr>
      </p:pic>
      <p:pic>
        <p:nvPicPr>
          <p:cNvPr id="6" name="Рисунок 5" descr="ежик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825" y="3368472"/>
            <a:ext cx="3384375" cy="3489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с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7" y="332656"/>
            <a:ext cx="2880321" cy="2244625"/>
          </a:xfrm>
          <a:prstGeom prst="rect">
            <a:avLst/>
          </a:prstGeom>
        </p:spPr>
      </p:pic>
      <p:pic>
        <p:nvPicPr>
          <p:cNvPr id="3" name="Рисунок 2" descr="мед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26042" y="404664"/>
            <a:ext cx="2978858" cy="2160240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7092280" y="548680"/>
            <a:ext cx="1656184" cy="1872208"/>
          </a:xfrm>
          <a:prstGeom prst="ellipse">
            <a:avLst/>
          </a:prstGeom>
          <a:solidFill>
            <a:srgbClr val="66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медведь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888" y="3212976"/>
            <a:ext cx="3249910" cy="3249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хема мишк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285" y="86142"/>
            <a:ext cx="8971429" cy="6685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463" y="144463"/>
            <a:ext cx="4141785" cy="386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500306"/>
            <a:ext cx="4090992" cy="37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34671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3143248"/>
            <a:ext cx="3886203" cy="3286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28</Words>
  <Application>Microsoft Office PowerPoint</Application>
  <PresentationFormat>Экран (4:3)</PresentationFormat>
  <Paragraphs>5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Слайд Microsoft Office PowerPoint</vt:lpstr>
      <vt:lpstr>мультимедийное дидактическое пособие  для детей  старшей группы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PC</cp:lastModifiedBy>
  <cp:revision>45</cp:revision>
  <dcterms:created xsi:type="dcterms:W3CDTF">2015-11-17T15:17:48Z</dcterms:created>
  <dcterms:modified xsi:type="dcterms:W3CDTF">2017-01-14T09:17:23Z</dcterms:modified>
</cp:coreProperties>
</file>