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wnloads\&#1047;&#1074;&#1091;&#1082;%20&#1083;&#1077;&#1089;&#1085;&#1086;&#1075;&#1086;%20&#1074;&#1086;&#1076;&#1086;&#1087;&#1072;&#1076;&#1072;.mp3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69268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4282" y="548680"/>
            <a:ext cx="7695440" cy="2185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Мультимедийная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игра для детей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старшего дошкольного возраста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«ВОДА – ЧУДО ПРИРОДЫ»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6531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ГБОУ СОШ№1</a:t>
            </a:r>
          </a:p>
          <a:p>
            <a:r>
              <a:rPr lang="ru-RU" dirty="0" smtClean="0"/>
              <a:t>п.г.т. Суходол структурное подразделение </a:t>
            </a:r>
          </a:p>
          <a:p>
            <a:r>
              <a:rPr lang="ru-RU" dirty="0" smtClean="0"/>
              <a:t>детский сад «Золотой ключик»</a:t>
            </a:r>
          </a:p>
          <a:p>
            <a:r>
              <a:rPr lang="ru-RU" dirty="0" smtClean="0"/>
              <a:t>Соболева Юлия Николаевна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802028" cy="19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194063" cy="12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666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620688"/>
            <a:ext cx="1581854" cy="129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1" y="0"/>
            <a:ext cx="291249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420888"/>
            <a:ext cx="20443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085184"/>
            <a:ext cx="16440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942369"/>
            <a:ext cx="1302414" cy="29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928802"/>
            <a:ext cx="128059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1" y="4941167"/>
            <a:ext cx="1156069" cy="15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496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988840"/>
            <a:ext cx="1924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2376264" cy="17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2247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32656"/>
            <a:ext cx="2181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811" y="4941168"/>
            <a:ext cx="3500189" cy="15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G:\Экология\картинки\5222267_человека-иллюстрация-бизнеса-служба-контрол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988840"/>
            <a:ext cx="2550989" cy="2634412"/>
          </a:xfrm>
          <a:prstGeom prst="rect">
            <a:avLst/>
          </a:prstGeom>
          <a:noFill/>
        </p:spPr>
      </p:pic>
      <p:pic>
        <p:nvPicPr>
          <p:cNvPr id="1034" name="Picture 10" descr="G:\Экология\картинки\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16633"/>
            <a:ext cx="1944216" cy="1849586"/>
          </a:xfrm>
          <a:prstGeom prst="rect">
            <a:avLst/>
          </a:prstGeom>
          <a:noFill/>
        </p:spPr>
      </p:pic>
      <p:pic>
        <p:nvPicPr>
          <p:cNvPr id="1035" name="Picture 11" descr="G:\Экология\картинки\lad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97152"/>
            <a:ext cx="2205349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100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autoRev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0" autoRev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autoRev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0" autoRev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0" autoRev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1000" autoRev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6632"/>
            <a:ext cx="2304256" cy="203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69776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2555776" cy="197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2195289" cy="22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G:\Экология\картинки\s640x480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013176"/>
            <a:ext cx="2407816" cy="1730618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3711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60648"/>
            <a:ext cx="2638800" cy="19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536" y="2204865"/>
            <a:ext cx="21669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372917571_19390670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лесного водоп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Application>Microsoft Office PowerPoint</Application>
  <PresentationFormat>Экран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21</cp:revision>
  <dcterms:modified xsi:type="dcterms:W3CDTF">2017-01-14T11:40:24Z</dcterms:modified>
</cp:coreProperties>
</file>