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udio/unknown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61" r:id="rId4"/>
    <p:sldId id="265" r:id="rId5"/>
    <p:sldId id="270" r:id="rId6"/>
    <p:sldId id="260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31A7493-E77F-4343-BBE4-4E416411B6C1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664DD71-2408-456B-93AF-D3BB53B59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7493-E77F-4343-BBE4-4E416411B6C1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DD71-2408-456B-93AF-D3BB53B59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7493-E77F-4343-BBE4-4E416411B6C1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DD71-2408-456B-93AF-D3BB53B59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31A7493-E77F-4343-BBE4-4E416411B6C1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64DD71-2408-456B-93AF-D3BB53B592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31A7493-E77F-4343-BBE4-4E416411B6C1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664DD71-2408-456B-93AF-D3BB53B59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7493-E77F-4343-BBE4-4E416411B6C1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DD71-2408-456B-93AF-D3BB53B592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7493-E77F-4343-BBE4-4E416411B6C1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DD71-2408-456B-93AF-D3BB53B592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1A7493-E77F-4343-BBE4-4E416411B6C1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64DD71-2408-456B-93AF-D3BB53B592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7493-E77F-4343-BBE4-4E416411B6C1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DD71-2408-456B-93AF-D3BB53B59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31A7493-E77F-4343-BBE4-4E416411B6C1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64DD71-2408-456B-93AF-D3BB53B592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1A7493-E77F-4343-BBE4-4E416411B6C1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64DD71-2408-456B-93AF-D3BB53B592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31A7493-E77F-4343-BBE4-4E416411B6C1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664DD71-2408-456B-93AF-D3BB53B59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2;&#1085;&#1076;&#1088;&#1077;&#1081;\Desktop\&#1053;&#1086;&#1074;&#1072;&#1103;%20&#1087;&#1072;&#1087;&#1082;&#1072;%20(3)\polonez_oginskogo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2;&#1085;&#1076;&#1088;&#1077;&#1081;\Desktop\&#1053;&#1086;&#1074;&#1072;&#1103;%20&#1087;&#1072;&#1087;&#1082;&#1072;%20(3)\!!!!!&#1076;&#1091;&#1093;&#1086;&#1074;&#1086;&#1081;%20&#1086;&#1088;&#1082;&#1077;&#1089;&#1090;&#1088;%20-%20&#1054;&#1090;&#1079;&#1074;&#1091;&#1082;&#1080;%20&#1074;&#1072;&#1083;&#1100;&#1089;&#1072;(&#1080;&#1079;%20&#1082;&#1080;&#1085;-&#1084;&#1072;%20&#1052;&#1077;&#1090;&#1077;&#1083;&#1100;%20(mp3cut.ru)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1.bin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2;&#1085;&#1076;&#1088;&#1077;&#1081;\Desktop\&#1053;&#1086;&#1074;&#1072;&#1103;%20&#1087;&#1072;&#1087;&#1082;&#1072;%20(3)\klassika-Mocart-Sonata-dlya-fortepiano-No11-Tureckoe-rondo%20(mp3cut.ru).mp3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1.bin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2;&#1085;&#1076;&#1088;&#1077;&#1081;\Desktop\&#1053;&#1086;&#1074;&#1072;&#1103;%20&#1087;&#1072;&#1087;&#1082;&#1072;%20(3)\Lozhkari-&#1048;gra-na-lozhkah%20(mp3cut.ru).mp3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24.png"/><Relationship Id="rId5" Type="http://schemas.openxmlformats.org/officeDocument/2006/relationships/image" Target="../media/image19.jpeg"/><Relationship Id="rId10" Type="http://schemas.openxmlformats.org/officeDocument/2006/relationships/image" Target="../media/image8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ндрей\Desktop\работа\49293562_beautiful1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0"/>
            <a:ext cx="6172200" cy="15716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Музыкально-дидактическая игра «Волшебные звуки»</a:t>
            </a:r>
            <a:endParaRPr lang="ru-RU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5003322"/>
            <a:ext cx="5572132" cy="1371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Автор игры: </a:t>
            </a:r>
          </a:p>
          <a:p>
            <a:pPr algn="r"/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Старыгина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 Ирина Владимировна</a:t>
            </a:r>
          </a:p>
          <a:p>
            <a:pPr algn="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Музыкальный руководитель</a:t>
            </a:r>
          </a:p>
          <a:p>
            <a:pPr algn="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С\П детского сада «Золотой ключик»</a:t>
            </a:r>
            <a:endParaRPr lang="ru-RU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2255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Какой музыкальный  инструмент лишний?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Как одним словом можно назвать эти инструменты? (струнные щипковые)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Picture 6" descr="lojk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500562" y="4500570"/>
            <a:ext cx="1928826" cy="1928826"/>
          </a:xfrm>
          <a:noFill/>
        </p:spPr>
      </p:pic>
      <p:pic>
        <p:nvPicPr>
          <p:cNvPr id="2053" name="Picture 5" descr="C:\Users\андрей\Desktop\работа\47662_html_m2a3643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1428736"/>
            <a:ext cx="2595564" cy="2595564"/>
          </a:xfrm>
          <a:prstGeom prst="rect">
            <a:avLst/>
          </a:prstGeom>
          <a:noFill/>
        </p:spPr>
      </p:pic>
      <p:pic>
        <p:nvPicPr>
          <p:cNvPr id="2054" name="Picture 6" descr="C:\Users\андрей\Desktop\работа\arf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2071678"/>
            <a:ext cx="1816445" cy="2400302"/>
          </a:xfrm>
          <a:prstGeom prst="rect">
            <a:avLst/>
          </a:prstGeom>
          <a:noFill/>
        </p:spPr>
      </p:pic>
      <p:pic>
        <p:nvPicPr>
          <p:cNvPr id="2055" name="Picture 7" descr="C:\Users\андрей\Desktop\работа\369376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217432">
            <a:off x="454404" y="1864714"/>
            <a:ext cx="2966048" cy="1831535"/>
          </a:xfrm>
          <a:prstGeom prst="rect">
            <a:avLst/>
          </a:prstGeom>
          <a:noFill/>
        </p:spPr>
      </p:pic>
      <p:pic>
        <p:nvPicPr>
          <p:cNvPr id="2056" name="Picture 8" descr="C:\Users\андрей\Desktop\работа\full_8ca4afd51c0411e1a03b002713c13c97_f8f91a509c0d11e1958b00142ae492e1_500x5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4143380"/>
            <a:ext cx="2381250" cy="2381250"/>
          </a:xfrm>
          <a:prstGeom prst="rect">
            <a:avLst/>
          </a:prstGeom>
          <a:noFill/>
        </p:spPr>
      </p:pic>
      <p:pic>
        <p:nvPicPr>
          <p:cNvPr id="2057" name="Picture 9" descr="C:\Users\андрей\Desktop\работа\den_solnca_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85918" y="1428736"/>
            <a:ext cx="5143536" cy="5224083"/>
          </a:xfrm>
          <a:prstGeom prst="rect">
            <a:avLst/>
          </a:prstGeom>
          <a:noFill/>
        </p:spPr>
      </p:pic>
      <p:pic>
        <p:nvPicPr>
          <p:cNvPr id="9" name="polonez_oginskog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8286776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4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андрей\Desktop\работа\369376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11971">
            <a:off x="1518112" y="1836509"/>
            <a:ext cx="2966048" cy="18315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9397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Какой музыкальный  инструмент лишний?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Как называются эти инструменты? (духовые)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1285860"/>
            <a:ext cx="3784595" cy="205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 descr="C:\Users\андрей\Desktop\работа\420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4000504"/>
            <a:ext cx="2190747" cy="2190747"/>
          </a:xfrm>
          <a:prstGeom prst="rect">
            <a:avLst/>
          </a:prstGeom>
          <a:noFill/>
        </p:spPr>
      </p:pic>
      <p:pic>
        <p:nvPicPr>
          <p:cNvPr id="6149" name="Picture 5" descr="C:\Users\андрей\Desktop\работа\315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857628"/>
            <a:ext cx="2381245" cy="1785934"/>
          </a:xfrm>
          <a:prstGeom prst="rect">
            <a:avLst/>
          </a:prstGeom>
          <a:noFill/>
        </p:spPr>
      </p:pic>
      <p:pic>
        <p:nvPicPr>
          <p:cNvPr id="6150" name="Picture 6" descr="C:\Users\андрей\Desktop\работа\315906_html_a3d9c4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24450">
            <a:off x="4936232" y="4242494"/>
            <a:ext cx="3799153" cy="1814096"/>
          </a:xfrm>
          <a:prstGeom prst="rect">
            <a:avLst/>
          </a:prstGeom>
          <a:noFill/>
        </p:spPr>
      </p:pic>
      <p:pic>
        <p:nvPicPr>
          <p:cNvPr id="14" name="Picture 9" descr="C:\Users\андрей\Desktop\работа\den_solnca_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43042" y="1142984"/>
            <a:ext cx="4929222" cy="5006413"/>
          </a:xfrm>
          <a:prstGeom prst="rect">
            <a:avLst/>
          </a:prstGeom>
          <a:noFill/>
        </p:spPr>
      </p:pic>
      <p:pic>
        <p:nvPicPr>
          <p:cNvPr id="20" name="!!!!!духовой оркестр - Отзвуки вальса(из кин-ма Метель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821533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49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0112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Какой музыкальный  инструмент лишний?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Как называются эти инструменты? (Клавишные)</a:t>
            </a:r>
            <a:endParaRPr lang="ru-RU" dirty="0"/>
          </a:p>
        </p:txBody>
      </p:sp>
      <p:pic>
        <p:nvPicPr>
          <p:cNvPr id="4" name="Picture 2" descr="C:\Users\андрей\Desktop\работа\i (3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285860"/>
            <a:ext cx="2738449" cy="2738449"/>
          </a:xfrm>
          <a:prstGeom prst="rect">
            <a:avLst/>
          </a:prstGeom>
          <a:noFill/>
        </p:spPr>
      </p:pic>
      <p:pic>
        <p:nvPicPr>
          <p:cNvPr id="7170" name="Picture 2" descr="C:\Users\андрей\Desktop\работа\nahled-75-p-210-pasa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373744"/>
            <a:ext cx="3214710" cy="3484256"/>
          </a:xfrm>
          <a:prstGeom prst="rect">
            <a:avLst/>
          </a:prstGeom>
          <a:noFill/>
        </p:spPr>
      </p:pic>
      <p:pic>
        <p:nvPicPr>
          <p:cNvPr id="7172" name="Picture 4" descr="C:\Users\андрей\Desktop\работа\0006-020-Gruppy-detskikh-muzykalnykh-instrumento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1571612"/>
            <a:ext cx="3071834" cy="1839218"/>
          </a:xfrm>
          <a:prstGeom prst="rect">
            <a:avLst/>
          </a:prstGeom>
          <a:noFill/>
        </p:spPr>
      </p:pic>
      <p:pic>
        <p:nvPicPr>
          <p:cNvPr id="7173" name="Picture 5" descr="C:\Users\андрей\Desktop\работа\78204487_pianino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4071942"/>
            <a:ext cx="2928958" cy="2509912"/>
          </a:xfrm>
          <a:prstGeom prst="rect">
            <a:avLst/>
          </a:prstGeom>
          <a:noFill/>
        </p:spPr>
      </p:pic>
      <p:pic>
        <p:nvPicPr>
          <p:cNvPr id="7175" name="Picture 7" descr="C:\Users\андрей\Desktop\работа\i (2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2500306"/>
            <a:ext cx="2000264" cy="2000264"/>
          </a:xfrm>
          <a:prstGeom prst="rect">
            <a:avLst/>
          </a:prstGeom>
          <a:noFill/>
        </p:spPr>
      </p:pic>
      <p:pic>
        <p:nvPicPr>
          <p:cNvPr id="12" name="Picture 9" descr="C:\Users\андрей\Desktop\работа\den_solnca_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5984" y="1318177"/>
            <a:ext cx="4929222" cy="5006413"/>
          </a:xfrm>
          <a:prstGeom prst="rect">
            <a:avLst/>
          </a:prstGeom>
          <a:noFill/>
        </p:spPr>
      </p:pic>
      <p:pic>
        <p:nvPicPr>
          <p:cNvPr id="9" name="klassika-Mocart-Sonata-dlya-fortepiano-No11-Tureckoe-rondo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785814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0112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Какой музыкальный  инструмент лишний?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Как называются эти инструменты? (ударные)</a:t>
            </a:r>
            <a:endParaRPr lang="ru-RU" dirty="0"/>
          </a:p>
        </p:txBody>
      </p:sp>
      <p:pic>
        <p:nvPicPr>
          <p:cNvPr id="7173" name="Picture 5" descr="C:\Users\андрей\Desktop\работа\78204487_pianino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357298"/>
            <a:ext cx="2928958" cy="2509912"/>
          </a:xfrm>
          <a:prstGeom prst="rect">
            <a:avLst/>
          </a:prstGeom>
          <a:noFill/>
        </p:spPr>
      </p:pic>
      <p:pic>
        <p:nvPicPr>
          <p:cNvPr id="7175" name="Picture 7" descr="C:\Users\андрей\Desktop\работа\i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571612"/>
            <a:ext cx="2000264" cy="2000264"/>
          </a:xfrm>
          <a:prstGeom prst="rect">
            <a:avLst/>
          </a:prstGeom>
          <a:noFill/>
        </p:spPr>
      </p:pic>
      <p:pic>
        <p:nvPicPr>
          <p:cNvPr id="10" name="Picture 6" descr="lojk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6286512" y="1857364"/>
            <a:ext cx="1928826" cy="1928826"/>
          </a:xfrm>
          <a:noFill/>
        </p:spPr>
      </p:pic>
      <p:pic>
        <p:nvPicPr>
          <p:cNvPr id="12290" name="Picture 2" descr="C:\Users\андрей\Desktop\работа\marek-metallofon-12-tono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184480">
            <a:off x="51272" y="4271334"/>
            <a:ext cx="3786182" cy="1546422"/>
          </a:xfrm>
          <a:prstGeom prst="rect">
            <a:avLst/>
          </a:prstGeom>
          <a:noFill/>
        </p:spPr>
      </p:pic>
      <p:pic>
        <p:nvPicPr>
          <p:cNvPr id="12291" name="Picture 3" descr="C:\Users\андрей\Desktop\работа\146941_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4214818"/>
            <a:ext cx="2143120" cy="2143120"/>
          </a:xfrm>
          <a:prstGeom prst="rect">
            <a:avLst/>
          </a:prstGeom>
          <a:noFill/>
        </p:spPr>
      </p:pic>
      <p:pic>
        <p:nvPicPr>
          <p:cNvPr id="12292" name="Picture 4" descr="C:\Users\андрей\Desktop\работа\0_871de_cf1052db_XL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8992" y="4071942"/>
            <a:ext cx="2428892" cy="2319592"/>
          </a:xfrm>
          <a:prstGeom prst="rect">
            <a:avLst/>
          </a:prstGeom>
          <a:noFill/>
        </p:spPr>
      </p:pic>
      <p:pic>
        <p:nvPicPr>
          <p:cNvPr id="14" name="Picture 9" descr="C:\Users\андрей\Desktop\работа\den_solnca_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28794" y="1285860"/>
            <a:ext cx="5072098" cy="5151527"/>
          </a:xfrm>
          <a:prstGeom prst="rect">
            <a:avLst/>
          </a:prstGeom>
          <a:noFill/>
        </p:spPr>
      </p:pic>
      <p:pic>
        <p:nvPicPr>
          <p:cNvPr id="11" name="Lozhkari-Иgra-na-lozhkah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8429652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62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357166"/>
            <a:ext cx="6753220" cy="221457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Georgia" pitchFamily="18" charset="0"/>
              </a:rPr>
              <a:t>Простучи  ритм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3" name="Picture 6" descr="loj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34" y="500042"/>
            <a:ext cx="3500462" cy="3500462"/>
          </a:xfrm>
          <a:prstGeom prst="rect">
            <a:avLst/>
          </a:prstGeom>
          <a:noFill/>
        </p:spPr>
      </p:pic>
      <p:pic>
        <p:nvPicPr>
          <p:cNvPr id="1028" name="Picture 4" descr="C:\Users\андрей\Desktop\работа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429132"/>
            <a:ext cx="1759274" cy="1449951"/>
          </a:xfrm>
          <a:prstGeom prst="rect">
            <a:avLst/>
          </a:prstGeom>
          <a:noFill/>
        </p:spPr>
      </p:pic>
      <p:pic>
        <p:nvPicPr>
          <p:cNvPr id="10" name="Picture 4" descr="C:\Users\андрей\Desktop\работа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572008"/>
            <a:ext cx="1845952" cy="1521389"/>
          </a:xfrm>
          <a:prstGeom prst="rect">
            <a:avLst/>
          </a:prstGeom>
          <a:noFill/>
        </p:spPr>
      </p:pic>
      <p:pic>
        <p:nvPicPr>
          <p:cNvPr id="11" name="Picture 4" descr="C:\Users\андрей\Desktop\работа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429132"/>
            <a:ext cx="1857388" cy="1530814"/>
          </a:xfrm>
          <a:prstGeom prst="rect">
            <a:avLst/>
          </a:prstGeom>
          <a:noFill/>
        </p:spPr>
      </p:pic>
      <p:pic>
        <p:nvPicPr>
          <p:cNvPr id="12" name="Picture 3" descr="C:\Users\андрей\Desktop\работа\525419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4000504"/>
            <a:ext cx="1905226" cy="22852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57818" y="714356"/>
            <a:ext cx="3571900" cy="1500198"/>
          </a:xfrm>
        </p:spPr>
        <p:txBody>
          <a:bodyPr/>
          <a:lstStyle/>
          <a:p>
            <a:r>
              <a:rPr lang="ru-RU" b="0" dirty="0" smtClean="0">
                <a:latin typeface="Georgia" pitchFamily="18" charset="0"/>
              </a:rPr>
              <a:t>Проиграй ритм</a:t>
            </a:r>
            <a:endParaRPr lang="ru-RU" b="0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андрей\Desktop\работа\146941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290"/>
            <a:ext cx="3214710" cy="3214710"/>
          </a:xfrm>
          <a:prstGeom prst="rect">
            <a:avLst/>
          </a:prstGeom>
          <a:noFill/>
        </p:spPr>
      </p:pic>
      <p:pic>
        <p:nvPicPr>
          <p:cNvPr id="5" name="Picture 3" descr="C:\Users\андрей\Desktop\работа\525419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857628"/>
            <a:ext cx="1928826" cy="2313556"/>
          </a:xfrm>
          <a:prstGeom prst="rect">
            <a:avLst/>
          </a:prstGeom>
          <a:noFill/>
        </p:spPr>
      </p:pic>
      <p:pic>
        <p:nvPicPr>
          <p:cNvPr id="6" name="Picture 3" descr="C:\Users\андрей\Desktop\работа\525419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786190"/>
            <a:ext cx="1940866" cy="2327997"/>
          </a:xfrm>
          <a:prstGeom prst="rect">
            <a:avLst/>
          </a:prstGeom>
          <a:noFill/>
        </p:spPr>
      </p:pic>
      <p:pic>
        <p:nvPicPr>
          <p:cNvPr id="7" name="Picture 4" descr="C:\Users\андрей\Desktop\работа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286256"/>
            <a:ext cx="1932630" cy="1592827"/>
          </a:xfrm>
          <a:prstGeom prst="rect">
            <a:avLst/>
          </a:prstGeom>
          <a:noFill/>
        </p:spPr>
      </p:pic>
      <p:pic>
        <p:nvPicPr>
          <p:cNvPr id="8" name="Picture 3" descr="C:\Users\андрей\Desktop\работа\525419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857628"/>
            <a:ext cx="1857388" cy="22278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57813" y="1928813"/>
            <a:ext cx="3786187" cy="1714500"/>
          </a:xfrm>
        </p:spPr>
        <p:txBody>
          <a:bodyPr>
            <a:normAutofit/>
          </a:bodyPr>
          <a:lstStyle/>
          <a:p>
            <a:r>
              <a:rPr lang="ru-RU" b="0" dirty="0" smtClean="0">
                <a:latin typeface="Georgia" pitchFamily="18" charset="0"/>
              </a:rPr>
              <a:t>Проиграй ритм</a:t>
            </a:r>
            <a:endParaRPr lang="ru-RU" b="0" dirty="0">
              <a:latin typeface="Georgia" pitchFamily="18" charset="0"/>
            </a:endParaRPr>
          </a:p>
        </p:txBody>
      </p:sp>
      <p:pic>
        <p:nvPicPr>
          <p:cNvPr id="4" name="Picture 5" descr="C:\Users\андрей\Desktop\работа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3714776" cy="3714776"/>
          </a:xfrm>
          <a:prstGeom prst="rect">
            <a:avLst/>
          </a:prstGeom>
          <a:noFill/>
        </p:spPr>
      </p:pic>
      <p:pic>
        <p:nvPicPr>
          <p:cNvPr id="5" name="Picture 4" descr="C:\Users\андрей\Desktop\работа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786322"/>
            <a:ext cx="1672596" cy="1378513"/>
          </a:xfrm>
          <a:prstGeom prst="rect">
            <a:avLst/>
          </a:prstGeom>
          <a:noFill/>
        </p:spPr>
      </p:pic>
      <p:pic>
        <p:nvPicPr>
          <p:cNvPr id="6" name="Picture 3" descr="C:\Users\андрей\Desktop\работа\525419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286256"/>
            <a:ext cx="1857388" cy="2227868"/>
          </a:xfrm>
          <a:prstGeom prst="rect">
            <a:avLst/>
          </a:prstGeom>
          <a:noFill/>
        </p:spPr>
      </p:pic>
      <p:pic>
        <p:nvPicPr>
          <p:cNvPr id="7" name="Picture 4" descr="C:\Users\андрей\Desktop\работа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929198"/>
            <a:ext cx="1499239" cy="1235637"/>
          </a:xfrm>
          <a:prstGeom prst="rect">
            <a:avLst/>
          </a:prstGeom>
          <a:noFill/>
        </p:spPr>
      </p:pic>
      <p:pic>
        <p:nvPicPr>
          <p:cNvPr id="8" name="Picture 3" descr="C:\Users\андрей\Desktop\работа\525419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4357694"/>
            <a:ext cx="1726552" cy="20709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работа\49293562_beautiful1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9" descr="C:\Users\андрей\Desktop\работа\den_solnca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318177"/>
            <a:ext cx="4929222" cy="50064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1034</TotalTime>
  <Words>47</Words>
  <Application>Microsoft Office PowerPoint</Application>
  <PresentationFormat>Экран (4:3)</PresentationFormat>
  <Paragraphs>12</Paragraphs>
  <Slides>9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Музыкально-дидактическая игра «Волшебные звуки»</vt:lpstr>
      <vt:lpstr>Какой музыкальный  инструмент лишний?  Как одним словом можно назвать эти инструменты? (струнные щипковые)</vt:lpstr>
      <vt:lpstr>Какой музыкальный  инструмент лишний? Как называются эти инструменты? (духовые)</vt:lpstr>
      <vt:lpstr>Какой музыкальный  инструмент лишний? Как называются эти инструменты? (Клавишные)</vt:lpstr>
      <vt:lpstr>Какой музыкальный  инструмент лишний? Как называются эти инструменты? (ударные)</vt:lpstr>
      <vt:lpstr>Простучи  ритм</vt:lpstr>
      <vt:lpstr>Проиграй ритм</vt:lpstr>
      <vt:lpstr>Проиграй ритм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Музыкально-дидактическая игра «Волшебные звуки»</dc:title>
  <dc:creator>андрей</dc:creator>
  <cp:lastModifiedBy>андрей</cp:lastModifiedBy>
  <cp:revision>42</cp:revision>
  <dcterms:created xsi:type="dcterms:W3CDTF">2015-01-31T17:37:30Z</dcterms:created>
  <dcterms:modified xsi:type="dcterms:W3CDTF">2015-02-03T15:44:38Z</dcterms:modified>
</cp:coreProperties>
</file>